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C7FD-0DD4-4563-B254-6A07F46F290D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76622-B739-46AE-A210-F7D04A7EEE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609600"/>
            <a:ext cx="8046156" cy="551656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On-screen Show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Areas of math essential to machine learning</dc:title>
  <dc:creator>admin</dc:creator>
  <cp:lastModifiedBy>admin</cp:lastModifiedBy>
  <cp:revision>8</cp:revision>
  <dcterms:created xsi:type="dcterms:W3CDTF">2019-12-06T16:08:11Z</dcterms:created>
  <dcterms:modified xsi:type="dcterms:W3CDTF">2019-12-06T17:36:50Z</dcterms:modified>
</cp:coreProperties>
</file>